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3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9C56-C5C0-9C32-45AA-B7C348283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2BEF3-8851-0D46-7D83-1823AA28F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78638-4841-F4D1-99AF-9315673B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B9844-4443-52D3-4BAB-7A6FD953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A8BB7-D5A9-E207-24A1-D8286130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08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EB2F-0BB1-223C-4156-F42A91C3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6EE6D-09A0-6049-1B21-C1AA520D8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F4E5-12B5-645D-08B3-DA3EF054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A2F8D-9676-A7BE-AADE-CD08CF97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980A-6729-D20D-ADCF-FF51273B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FAF65D-8EF7-37FD-AE3E-D91687F10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575E1-CACF-C4F9-905C-D3415C7EA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59925-EA69-9F40-0BE4-E184B73B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D67EB-4151-26DE-D3CE-59EA5BC2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A4D44-2445-D5D9-AB02-62F8971A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0B14-D474-A9AF-0A6C-E2A381EE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FCAE-91D9-5C1A-55B0-158874FA6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CF4C2-A665-1165-02C3-3B5E4DBA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562AF-FB1A-D529-CF92-D8EA753F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974C5-A759-433D-FB6C-B9E601E7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041C-3EDC-64C6-79C7-0EBE0D62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3A307-6AE1-CF39-7671-472B6DF5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6AEE1-F87C-40DD-3E1C-CFFF57D2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8E809-F956-811C-4728-820AFDB7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CD34C-8119-9825-BB7D-0D484FE3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9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195D-14FF-4C3D-F0A6-D624242A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33F4-2F81-6CE2-C94B-D6C4A7B50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948F0-6955-E407-6CE5-31A8C8FFF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50FA4-2588-A57E-1CF8-1116F399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B017C-EFF6-4A4C-ABB9-C57EF98A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E6FE2-01A4-9BF7-2772-2BB9688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2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BC1D-D5D2-8469-6582-F1E093293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0863C-4A53-C48E-D1EF-8035CAEAA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9F2A-E6C9-765B-C77B-0123671BF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94AED-37AC-21D9-FC58-13C7C9F59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A438D-93A6-88B6-F16A-057FE3354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024BC-4C5A-6812-5149-D49FB1EF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98637-BD91-5446-03AE-C328ABD2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CC2A4-4D93-C890-DD23-D697DE9D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4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78FA-E6A6-D9D6-0EC1-A7593860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75A6C5-1316-6229-BED3-14207A4C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504BF-417D-2B55-91C5-50EBD122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0603C-E890-A9CC-F420-D5083AAD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7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C32CB-44B7-548E-3356-68CA9ABEC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0CCCF-2376-B055-FA9C-619387F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89E9B-F162-BE3B-16EE-635E2B95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79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4C6D-8390-2E32-7D2E-AE97807E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918C-8530-2E89-F4D3-DDD72F8EB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95ECA-23A6-F68F-3020-9D60E83D6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29DA4-96EB-CBF5-36BC-205F6BEBC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30B68-0EBA-44A5-A6B0-0B94AD9F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C0C43-C225-80F6-90D8-CFC9B79A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1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0D19-5090-5C5B-75A8-D9EDBF2F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C5076A-6D7F-C430-E582-67A16782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F10A0-FC7A-54D9-1E19-C64CB2FD8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23069-3DA7-344F-28B6-85B5CA6BF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D9787-EE9B-01A6-EC4C-FA47B51B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C1264-8F30-27B3-E3F1-A1272DFF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1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61B14-D30D-CDCF-EC2F-DC4B00F93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CECEA-244A-682F-910C-5B6B079EE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36AE6-57ED-773A-408E-D1CB4438D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F88FD-CA6E-4E14-8A40-AB5CFC76BC5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59E3F-6C47-3993-FD5F-49E241A21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B0F9-3C07-1A17-0251-FD13FFF41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EE00D-1CFD-484C-A648-35040A518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1F15-798B-F7EC-C79E-B9FE74B1AD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42CBA-DC7D-E70D-7F77-E35BADE927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41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207DD-B15C-3EED-A642-76BF42DA5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60" b="1"/>
          <a:stretch/>
        </p:blipFill>
        <p:spPr>
          <a:xfrm>
            <a:off x="865141" y="871147"/>
            <a:ext cx="10488660" cy="511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9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E88C9-9DF5-D256-AD93-D3090F54C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73" b="-1"/>
          <a:stretch/>
        </p:blipFill>
        <p:spPr>
          <a:xfrm>
            <a:off x="865141" y="871147"/>
            <a:ext cx="10488660" cy="511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1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FA1366-FC86-B39D-0F8F-24AB50915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02290"/>
            <a:ext cx="10905066" cy="30534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55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1E58-1479-1008-E1A4-0DAF3AB6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415666"/>
          </a:xfrm>
        </p:spPr>
        <p:txBody>
          <a:bodyPr anchor="t">
            <a:normAutofit/>
          </a:bodyPr>
          <a:lstStyle/>
          <a:p>
            <a:endParaRPr lang="en-US" sz="3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EC8E2-3742-B9E8-399F-4E809A03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46" y="2081003"/>
            <a:ext cx="5733288" cy="1275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47C49-6CB3-4F6E-0479-CF88F881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22" y="3498764"/>
            <a:ext cx="5730607" cy="22206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6DE32-6A51-9344-1E13-AE712E0BD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938" y="2474868"/>
            <a:ext cx="2916410" cy="373966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544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D5A45-47FC-790D-C79C-A606CCB0F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4" y="643466"/>
            <a:ext cx="873893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1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F2939-03EC-C93E-4859-693D84D58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20393"/>
            <a:ext cx="10905066" cy="26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98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in front of a diagram&#10;&#10;Description automatically generated">
            <a:extLst>
              <a:ext uri="{FF2B5EF4-FFF2-40B4-BE49-F238E27FC236}">
                <a16:creationId xmlns:a16="http://schemas.microsoft.com/office/drawing/2014/main" id="{11FAEF98-4560-2574-F75C-5C2017259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4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pointing at a group of people wearing safety gear&#10;&#10;Description automatically generated">
            <a:extLst>
              <a:ext uri="{FF2B5EF4-FFF2-40B4-BE49-F238E27FC236}">
                <a16:creationId xmlns:a16="http://schemas.microsoft.com/office/drawing/2014/main" id="{B07CA860-77A3-CD6B-7AA9-16EC94B97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2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7E930-5145-F688-E1C8-DBA442C29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5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roject management plan with check marks&#10;&#10;Description automatically generated">
            <a:extLst>
              <a:ext uri="{FF2B5EF4-FFF2-40B4-BE49-F238E27FC236}">
                <a16:creationId xmlns:a16="http://schemas.microsoft.com/office/drawing/2014/main" id="{79C586E8-CD40-5277-FFFE-C07C45B82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" r="770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4B0A3A-8405-709B-5C13-84CC828E3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83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8E01C-BF11-36AD-4BD2-550CEEA2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38604"/>
            <a:ext cx="10905066" cy="27807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6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artoon of a person standing next to a building&#10;&#10;Description automatically generated">
            <a:extLst>
              <a:ext uri="{FF2B5EF4-FFF2-40B4-BE49-F238E27FC236}">
                <a16:creationId xmlns:a16="http://schemas.microsoft.com/office/drawing/2014/main" id="{A4C68300-E119-2214-5DD8-6BCED6287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4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43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7E651-6921-838B-E771-4CBA42C8E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7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and orange background with text and icons&#10;&#10;Description automatically generated">
            <a:extLst>
              <a:ext uri="{FF2B5EF4-FFF2-40B4-BE49-F238E27FC236}">
                <a16:creationId xmlns:a16="http://schemas.microsoft.com/office/drawing/2014/main" id="{070EE492-9F29-8D7E-EF5F-2419BAAA5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89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0118A5-1699-85B3-DCAF-3FCE136F7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63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roject management plan with a list of tasks&#10;&#10;Description automatically generated">
            <a:extLst>
              <a:ext uri="{FF2B5EF4-FFF2-40B4-BE49-F238E27FC236}">
                <a16:creationId xmlns:a16="http://schemas.microsoft.com/office/drawing/2014/main" id="{2E432EFC-CD1A-944F-022A-BAA96D3A4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6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F9589E-3218-37FB-0627-2046B0CE7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16033"/>
            <a:ext cx="10905066" cy="36259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702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4AD5D5-B2A4-F7E7-5E89-41E37FF59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3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artoon of a person in a suit sitting at a table&#10;&#10;Description automatically generated">
            <a:extLst>
              <a:ext uri="{FF2B5EF4-FFF2-40B4-BE49-F238E27FC236}">
                <a16:creationId xmlns:a16="http://schemas.microsoft.com/office/drawing/2014/main" id="{10051C8D-6D09-9A8E-0BCD-00CF5EDD3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46" r="113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giving a presentation to a group of people&#10;&#10;Description automatically generated">
            <a:extLst>
              <a:ext uri="{FF2B5EF4-FFF2-40B4-BE49-F238E27FC236}">
                <a16:creationId xmlns:a16="http://schemas.microsoft.com/office/drawing/2014/main" id="{085762D9-5514-3F9B-73BE-BABCDF61E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22" r="2" b="2"/>
          <a:stretch/>
        </p:blipFill>
        <p:spPr>
          <a:xfrm>
            <a:off x="627797" y="597448"/>
            <a:ext cx="10954603" cy="56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4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B51CB3-5B81-D535-B8D9-3F739CEA2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6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4D37A4-3A54-8C6C-7E9A-1F6480990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1" r="2" b="2"/>
          <a:stretch/>
        </p:blipFill>
        <p:spPr>
          <a:xfrm>
            <a:off x="627797" y="597448"/>
            <a:ext cx="10954603" cy="56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9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3CDA66-F397-B9E2-645A-686EF3E9C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"/>
          <a:stretch/>
        </p:blipFill>
        <p:spPr>
          <a:xfrm>
            <a:off x="627797" y="597448"/>
            <a:ext cx="10954603" cy="56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F5B87-CA8F-08E0-67A2-DB2E1BE2F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14" r="2" b="2857"/>
          <a:stretch/>
        </p:blipFill>
        <p:spPr>
          <a:xfrm>
            <a:off x="627797" y="597448"/>
            <a:ext cx="10954603" cy="56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8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768B0EC3-6E55-5B78-DE2A-1D752667F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5" b="19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0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1B1E99-AFB0-5763-B414-3E47CBCB0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77" b="169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50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1</cp:revision>
  <dcterms:created xsi:type="dcterms:W3CDTF">2023-12-10T14:03:21Z</dcterms:created>
  <dcterms:modified xsi:type="dcterms:W3CDTF">2023-12-10T14:03:41Z</dcterms:modified>
</cp:coreProperties>
</file>